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5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3" r:id="rId8"/>
    <p:sldId id="260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0000"/>
    <a:srgbClr val="99CC33"/>
    <a:srgbClr val="B2B2B2"/>
    <a:srgbClr val="FF66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8A0A27-6E4E-4916-BB7D-33A5069D5873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21519D-FDF7-4892-899D-DAF310B05FD4}">
      <dgm:prSet phldrT="[Text]"/>
      <dgm:spPr>
        <a:solidFill>
          <a:srgbClr val="CC0000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dirty="0" err="1" smtClean="0"/>
            <a:t>eIDAS</a:t>
          </a:r>
          <a:endParaRPr lang="en-US" dirty="0"/>
        </a:p>
      </dgm:t>
    </dgm:pt>
    <dgm:pt modelId="{991E13E1-AA81-4599-B892-AB69BB2320E3}" type="parTrans" cxnId="{8BA6607E-C41E-4D35-819F-D78A0FE5BCAD}">
      <dgm:prSet/>
      <dgm:spPr/>
      <dgm:t>
        <a:bodyPr/>
        <a:lstStyle/>
        <a:p>
          <a:endParaRPr lang="en-US"/>
        </a:p>
      </dgm:t>
    </dgm:pt>
    <dgm:pt modelId="{B7ADAB65-8D39-46A8-846D-E56029EB1A59}" type="sibTrans" cxnId="{8BA6607E-C41E-4D35-819F-D78A0FE5BCAD}">
      <dgm:prSet/>
      <dgm:spPr/>
      <dgm:t>
        <a:bodyPr/>
        <a:lstStyle/>
        <a:p>
          <a:endParaRPr lang="en-US"/>
        </a:p>
      </dgm:t>
    </dgm:pt>
    <dgm:pt modelId="{E3D9E268-73F3-4B70-B48C-2B46CF43B1B3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potpis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038D454-A6FC-47C4-8860-68BA789816C1}" type="parTrans" cxnId="{9F1A2FA4-1A1E-42A1-B9CE-03801968C65C}">
      <dgm:prSet/>
      <dgm:spPr/>
      <dgm:t>
        <a:bodyPr/>
        <a:lstStyle/>
        <a:p>
          <a:endParaRPr lang="en-US"/>
        </a:p>
      </dgm:t>
    </dgm:pt>
    <dgm:pt modelId="{3DC6105E-F541-458A-A7F3-51FE1DFF56FA}" type="sibTrans" cxnId="{9F1A2FA4-1A1E-42A1-B9CE-03801968C65C}">
      <dgm:prSet/>
      <dgm:spPr/>
      <dgm:t>
        <a:bodyPr/>
        <a:lstStyle/>
        <a:p>
          <a:endParaRPr lang="en-US"/>
        </a:p>
      </dgm:t>
    </dgm:pt>
    <dgm:pt modelId="{16B266E3-38AC-4092-93EE-ABB91E813B58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pečat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230390-BF39-4FB0-A019-A3307E9389BC}" type="parTrans" cxnId="{C546DD73-8A6A-4190-A056-92ED33649097}">
      <dgm:prSet/>
      <dgm:spPr/>
      <dgm:t>
        <a:bodyPr/>
        <a:lstStyle/>
        <a:p>
          <a:endParaRPr lang="en-US"/>
        </a:p>
      </dgm:t>
    </dgm:pt>
    <dgm:pt modelId="{BBFB0A41-3D48-457C-8AA2-4A8CF55BF74A}" type="sibTrans" cxnId="{C546DD73-8A6A-4190-A056-92ED33649097}">
      <dgm:prSet/>
      <dgm:spPr/>
      <dgm:t>
        <a:bodyPr/>
        <a:lstStyle/>
        <a:p>
          <a:endParaRPr lang="en-US"/>
        </a:p>
      </dgm:t>
    </dgm:pt>
    <dgm:pt modelId="{0EB87838-F133-4B64-915A-980777B16D16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vremenski žig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23F66CF-CB46-433C-B362-7174EC57E9F8}" type="parTrans" cxnId="{38FF2241-131A-4710-A8CD-1797D08A8828}">
      <dgm:prSet/>
      <dgm:spPr/>
      <dgm:t>
        <a:bodyPr/>
        <a:lstStyle/>
        <a:p>
          <a:endParaRPr lang="en-US"/>
        </a:p>
      </dgm:t>
    </dgm:pt>
    <dgm:pt modelId="{DA1C59DF-5FC3-4E54-B051-EDFF83F72BAA}" type="sibTrans" cxnId="{38FF2241-131A-4710-A8CD-1797D08A8828}">
      <dgm:prSet/>
      <dgm:spPr/>
      <dgm:t>
        <a:bodyPr/>
        <a:lstStyle/>
        <a:p>
          <a:endParaRPr lang="en-US"/>
        </a:p>
      </dgm:t>
    </dgm:pt>
    <dgm:pt modelId="{906E8C3C-51AA-40FA-B530-08CEC6C16EE3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Elektronička preporučena dostava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3C2C50-DDA1-461A-869C-2017597D0B10}" type="parTrans" cxnId="{BDE938D8-9147-4EAD-A60B-CD2173DF9B83}">
      <dgm:prSet/>
      <dgm:spPr/>
      <dgm:t>
        <a:bodyPr/>
        <a:lstStyle/>
        <a:p>
          <a:endParaRPr lang="en-US"/>
        </a:p>
      </dgm:t>
    </dgm:pt>
    <dgm:pt modelId="{256019E1-2913-4A49-80BF-66B6CFC9BB85}" type="sibTrans" cxnId="{BDE938D8-9147-4EAD-A60B-CD2173DF9B83}">
      <dgm:prSet/>
      <dgm:spPr/>
      <dgm:t>
        <a:bodyPr/>
        <a:lstStyle/>
        <a:p>
          <a:endParaRPr lang="en-US"/>
        </a:p>
      </dgm:t>
    </dgm:pt>
    <dgm:pt modelId="{7ED93642-4171-45FA-81C6-B7EC2724DEF3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Autentikacija</a:t>
          </a:r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mrežnih stranica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224FD27-CD78-4950-83C8-D376E6E92513}" type="parTrans" cxnId="{F2124F25-13F9-496F-97C7-CF8CB930FA0D}">
      <dgm:prSet/>
      <dgm:spPr/>
      <dgm:t>
        <a:bodyPr/>
        <a:lstStyle/>
        <a:p>
          <a:endParaRPr lang="en-US"/>
        </a:p>
      </dgm:t>
    </dgm:pt>
    <dgm:pt modelId="{B2E4B337-562C-4E89-8713-A9C9D42B9EE8}" type="sibTrans" cxnId="{F2124F25-13F9-496F-97C7-CF8CB930FA0D}">
      <dgm:prSet/>
      <dgm:spPr/>
      <dgm:t>
        <a:bodyPr/>
        <a:lstStyle/>
        <a:p>
          <a:endParaRPr lang="en-US"/>
        </a:p>
      </dgm:t>
    </dgm:pt>
    <dgm:pt modelId="{0481F813-4CE5-49A3-B4FF-396A2326F11D}">
      <dgm:prSet phldrT="[Text]" custT="1"/>
      <dgm:spPr>
        <a:solidFill>
          <a:srgbClr val="6699FF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Očuvanje elektroničkih potpisa i pečata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9DE01D9-7D19-40B7-907A-8054192175BA}" type="parTrans" cxnId="{024CB300-8F0D-43EC-9088-2104C10EDD84}">
      <dgm:prSet/>
      <dgm:spPr/>
      <dgm:t>
        <a:bodyPr/>
        <a:lstStyle/>
        <a:p>
          <a:endParaRPr lang="en-US"/>
        </a:p>
      </dgm:t>
    </dgm:pt>
    <dgm:pt modelId="{2BCD0191-BD50-49DA-BF0A-999943181E8F}" type="sibTrans" cxnId="{024CB300-8F0D-43EC-9088-2104C10EDD84}">
      <dgm:prSet/>
      <dgm:spPr/>
      <dgm:t>
        <a:bodyPr/>
        <a:lstStyle/>
        <a:p>
          <a:endParaRPr lang="en-US"/>
        </a:p>
      </dgm:t>
    </dgm:pt>
    <dgm:pt modelId="{FD4D536E-B0FA-4EE0-9F7D-E3FB17DBF21F}">
      <dgm:prSet phldrT="[Text]" custT="1"/>
      <dgm:spPr>
        <a:solidFill>
          <a:srgbClr val="B2B2B2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dokument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8C174C-E144-416C-A96B-DFE7AE627F07}" type="parTrans" cxnId="{B167E781-40B9-495C-8BC8-CD45E7522AD1}">
      <dgm:prSet/>
      <dgm:spPr/>
      <dgm:t>
        <a:bodyPr/>
        <a:lstStyle/>
        <a:p>
          <a:endParaRPr lang="en-US"/>
        </a:p>
      </dgm:t>
    </dgm:pt>
    <dgm:pt modelId="{3D36F720-2FAD-4847-A5FB-AC12EA808073}" type="sibTrans" cxnId="{B167E781-40B9-495C-8BC8-CD45E7522AD1}">
      <dgm:prSet/>
      <dgm:spPr/>
      <dgm:t>
        <a:bodyPr/>
        <a:lstStyle/>
        <a:p>
          <a:endParaRPr lang="en-US"/>
        </a:p>
      </dgm:t>
    </dgm:pt>
    <dgm:pt modelId="{C5ADD0E6-04AC-4782-91E7-471128AD6671}">
      <dgm:prSet phldrT="[Text]" custT="1"/>
      <dgm:spPr>
        <a:solidFill>
          <a:srgbClr val="99CC33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hr-HR" sz="1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Elektronička identifikacija</a:t>
          </a:r>
          <a:endParaRPr lang="en-US" sz="1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D1F841-71F7-493E-9B42-DE11A7DDB952}" type="parTrans" cxnId="{2A70CBC8-28C9-4A9A-AF52-281240E3A526}">
      <dgm:prSet/>
      <dgm:spPr/>
      <dgm:t>
        <a:bodyPr/>
        <a:lstStyle/>
        <a:p>
          <a:endParaRPr lang="en-US"/>
        </a:p>
      </dgm:t>
    </dgm:pt>
    <dgm:pt modelId="{D4B4BA56-B4AD-455A-AB52-F18CDD934542}" type="sibTrans" cxnId="{2A70CBC8-28C9-4A9A-AF52-281240E3A526}">
      <dgm:prSet/>
      <dgm:spPr/>
      <dgm:t>
        <a:bodyPr/>
        <a:lstStyle/>
        <a:p>
          <a:endParaRPr lang="en-US"/>
        </a:p>
      </dgm:t>
    </dgm:pt>
    <dgm:pt modelId="{4B5F5CD9-50BC-4370-BE94-BB74E47E23A5}" type="pres">
      <dgm:prSet presAssocID="{F88A0A27-6E4E-4916-BB7D-33A5069D58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B6ED00-38F6-4B81-97B3-D14EF555FF56}" type="pres">
      <dgm:prSet presAssocID="{CA21519D-FDF7-4892-899D-DAF310B05FD4}" presName="centerShape" presStyleLbl="node0" presStyleIdx="0" presStyleCnt="1" custScaleX="121000" custScaleY="121000"/>
      <dgm:spPr/>
      <dgm:t>
        <a:bodyPr/>
        <a:lstStyle/>
        <a:p>
          <a:endParaRPr lang="en-US"/>
        </a:p>
      </dgm:t>
    </dgm:pt>
    <dgm:pt modelId="{6775AA24-D7CE-490F-B986-5B3CC374039E}" type="pres">
      <dgm:prSet presAssocID="{5038D454-A6FC-47C4-8860-68BA789816C1}" presName="Name9" presStyleLbl="parChTrans1D2" presStyleIdx="0" presStyleCnt="8"/>
      <dgm:spPr/>
      <dgm:t>
        <a:bodyPr/>
        <a:lstStyle/>
        <a:p>
          <a:endParaRPr lang="en-US"/>
        </a:p>
      </dgm:t>
    </dgm:pt>
    <dgm:pt modelId="{782986DB-98EE-427D-87CD-71C5983A475F}" type="pres">
      <dgm:prSet presAssocID="{5038D454-A6FC-47C4-8860-68BA789816C1}" presName="connTx" presStyleLbl="parChTrans1D2" presStyleIdx="0" presStyleCnt="8"/>
      <dgm:spPr/>
      <dgm:t>
        <a:bodyPr/>
        <a:lstStyle/>
        <a:p>
          <a:endParaRPr lang="en-US"/>
        </a:p>
      </dgm:t>
    </dgm:pt>
    <dgm:pt modelId="{703556FE-55AB-4EB7-B70C-9ED81D5E3B2A}" type="pres">
      <dgm:prSet presAssocID="{E3D9E268-73F3-4B70-B48C-2B46CF43B1B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61605-DE80-4822-9D88-E9B514E031C6}" type="pres">
      <dgm:prSet presAssocID="{31230390-BF39-4FB0-A019-A3307E9389BC}" presName="Name9" presStyleLbl="parChTrans1D2" presStyleIdx="1" presStyleCnt="8"/>
      <dgm:spPr/>
      <dgm:t>
        <a:bodyPr/>
        <a:lstStyle/>
        <a:p>
          <a:endParaRPr lang="en-US"/>
        </a:p>
      </dgm:t>
    </dgm:pt>
    <dgm:pt modelId="{64DD7DAA-6114-4C2E-ACC4-CD2458D7A0CB}" type="pres">
      <dgm:prSet presAssocID="{31230390-BF39-4FB0-A019-A3307E9389BC}" presName="connTx" presStyleLbl="parChTrans1D2" presStyleIdx="1" presStyleCnt="8"/>
      <dgm:spPr/>
      <dgm:t>
        <a:bodyPr/>
        <a:lstStyle/>
        <a:p>
          <a:endParaRPr lang="en-US"/>
        </a:p>
      </dgm:t>
    </dgm:pt>
    <dgm:pt modelId="{39158CAC-C64B-47D7-BB90-01F0D189C024}" type="pres">
      <dgm:prSet presAssocID="{16B266E3-38AC-4092-93EE-ABB91E813B5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D2611-771C-4A9E-89B5-277BF049BAF9}" type="pres">
      <dgm:prSet presAssocID="{623F66CF-CB46-433C-B362-7174EC57E9F8}" presName="Name9" presStyleLbl="parChTrans1D2" presStyleIdx="2" presStyleCnt="8"/>
      <dgm:spPr/>
      <dgm:t>
        <a:bodyPr/>
        <a:lstStyle/>
        <a:p>
          <a:endParaRPr lang="en-US"/>
        </a:p>
      </dgm:t>
    </dgm:pt>
    <dgm:pt modelId="{762C1F4A-337F-44A3-871D-2F0D5F1E13DE}" type="pres">
      <dgm:prSet presAssocID="{623F66CF-CB46-433C-B362-7174EC57E9F8}" presName="connTx" presStyleLbl="parChTrans1D2" presStyleIdx="2" presStyleCnt="8"/>
      <dgm:spPr/>
      <dgm:t>
        <a:bodyPr/>
        <a:lstStyle/>
        <a:p>
          <a:endParaRPr lang="en-US"/>
        </a:p>
      </dgm:t>
    </dgm:pt>
    <dgm:pt modelId="{99CE4316-6E68-4806-9919-92B83E469921}" type="pres">
      <dgm:prSet presAssocID="{0EB87838-F133-4B64-915A-980777B16D1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3183F-D417-490B-8254-7C1BA6098902}" type="pres">
      <dgm:prSet presAssocID="{D63C2C50-DDA1-461A-869C-2017597D0B10}" presName="Name9" presStyleLbl="parChTrans1D2" presStyleIdx="3" presStyleCnt="8"/>
      <dgm:spPr/>
      <dgm:t>
        <a:bodyPr/>
        <a:lstStyle/>
        <a:p>
          <a:endParaRPr lang="en-US"/>
        </a:p>
      </dgm:t>
    </dgm:pt>
    <dgm:pt modelId="{79E93838-3A29-4FC5-8EB7-E3743E9423B5}" type="pres">
      <dgm:prSet presAssocID="{D63C2C50-DDA1-461A-869C-2017597D0B10}" presName="connTx" presStyleLbl="parChTrans1D2" presStyleIdx="3" presStyleCnt="8"/>
      <dgm:spPr/>
      <dgm:t>
        <a:bodyPr/>
        <a:lstStyle/>
        <a:p>
          <a:endParaRPr lang="en-US"/>
        </a:p>
      </dgm:t>
    </dgm:pt>
    <dgm:pt modelId="{38655390-B772-47B0-97E1-3AD90862A7F0}" type="pres">
      <dgm:prSet presAssocID="{906E8C3C-51AA-40FA-B530-08CEC6C16EE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C80FB-7197-4EDD-BFE9-34A0D7097D43}" type="pres">
      <dgm:prSet presAssocID="{6224FD27-CD78-4950-83C8-D376E6E92513}" presName="Name9" presStyleLbl="parChTrans1D2" presStyleIdx="4" presStyleCnt="8"/>
      <dgm:spPr/>
      <dgm:t>
        <a:bodyPr/>
        <a:lstStyle/>
        <a:p>
          <a:endParaRPr lang="en-US"/>
        </a:p>
      </dgm:t>
    </dgm:pt>
    <dgm:pt modelId="{89222F23-11EB-4766-AA76-2A2A0C8C30B5}" type="pres">
      <dgm:prSet presAssocID="{6224FD27-CD78-4950-83C8-D376E6E92513}" presName="connTx" presStyleLbl="parChTrans1D2" presStyleIdx="4" presStyleCnt="8"/>
      <dgm:spPr/>
      <dgm:t>
        <a:bodyPr/>
        <a:lstStyle/>
        <a:p>
          <a:endParaRPr lang="en-US"/>
        </a:p>
      </dgm:t>
    </dgm:pt>
    <dgm:pt modelId="{D8936B09-0375-4358-A273-269AC4161DEC}" type="pres">
      <dgm:prSet presAssocID="{7ED93642-4171-45FA-81C6-B7EC2724DEF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2498B-5458-4509-9732-016AA5521DC9}" type="pres">
      <dgm:prSet presAssocID="{39DE01D9-7D19-40B7-907A-8054192175BA}" presName="Name9" presStyleLbl="parChTrans1D2" presStyleIdx="5" presStyleCnt="8"/>
      <dgm:spPr/>
      <dgm:t>
        <a:bodyPr/>
        <a:lstStyle/>
        <a:p>
          <a:endParaRPr lang="en-US"/>
        </a:p>
      </dgm:t>
    </dgm:pt>
    <dgm:pt modelId="{42296C3B-16A6-4AAD-A471-0B3E1CC7CBAA}" type="pres">
      <dgm:prSet presAssocID="{39DE01D9-7D19-40B7-907A-8054192175BA}" presName="connTx" presStyleLbl="parChTrans1D2" presStyleIdx="5" presStyleCnt="8"/>
      <dgm:spPr/>
      <dgm:t>
        <a:bodyPr/>
        <a:lstStyle/>
        <a:p>
          <a:endParaRPr lang="en-US"/>
        </a:p>
      </dgm:t>
    </dgm:pt>
    <dgm:pt modelId="{C91F165F-2EC9-4F2C-AD07-15FD9B89AA1E}" type="pres">
      <dgm:prSet presAssocID="{0481F813-4CE5-49A3-B4FF-396A2326F11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6B59BE-F489-48E5-96A4-9F76893FD025}" type="pres">
      <dgm:prSet presAssocID="{EB8C174C-E144-416C-A96B-DFE7AE627F07}" presName="Name9" presStyleLbl="parChTrans1D2" presStyleIdx="6" presStyleCnt="8"/>
      <dgm:spPr/>
      <dgm:t>
        <a:bodyPr/>
        <a:lstStyle/>
        <a:p>
          <a:endParaRPr lang="en-US"/>
        </a:p>
      </dgm:t>
    </dgm:pt>
    <dgm:pt modelId="{0B542930-35F7-4A79-A564-B54E517E1195}" type="pres">
      <dgm:prSet presAssocID="{EB8C174C-E144-416C-A96B-DFE7AE627F07}" presName="connTx" presStyleLbl="parChTrans1D2" presStyleIdx="6" presStyleCnt="8"/>
      <dgm:spPr/>
      <dgm:t>
        <a:bodyPr/>
        <a:lstStyle/>
        <a:p>
          <a:endParaRPr lang="en-US"/>
        </a:p>
      </dgm:t>
    </dgm:pt>
    <dgm:pt modelId="{70885B32-D30A-4B9F-8859-44A980BD473E}" type="pres">
      <dgm:prSet presAssocID="{FD4D536E-B0FA-4EE0-9F7D-E3FB17DBF21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C241D-02AA-4FC1-83D7-83C0528F0F20}" type="pres">
      <dgm:prSet presAssocID="{D5D1F841-71F7-493E-9B42-DE11A7DDB952}" presName="Name9" presStyleLbl="parChTrans1D2" presStyleIdx="7" presStyleCnt="8"/>
      <dgm:spPr/>
      <dgm:t>
        <a:bodyPr/>
        <a:lstStyle/>
        <a:p>
          <a:endParaRPr lang="en-US"/>
        </a:p>
      </dgm:t>
    </dgm:pt>
    <dgm:pt modelId="{ADF089C4-34F6-4A58-B85A-3B3AE675C853}" type="pres">
      <dgm:prSet presAssocID="{D5D1F841-71F7-493E-9B42-DE11A7DDB952}" presName="connTx" presStyleLbl="parChTrans1D2" presStyleIdx="7" presStyleCnt="8"/>
      <dgm:spPr/>
      <dgm:t>
        <a:bodyPr/>
        <a:lstStyle/>
        <a:p>
          <a:endParaRPr lang="en-US"/>
        </a:p>
      </dgm:t>
    </dgm:pt>
    <dgm:pt modelId="{635D5F8D-7D90-4453-9D34-F77A36DEC47D}" type="pres">
      <dgm:prSet presAssocID="{C5ADD0E6-04AC-4782-91E7-471128AD667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17E1BD-C355-491B-A78F-3322DC687B4F}" type="presOf" srcId="{623F66CF-CB46-433C-B362-7174EC57E9F8}" destId="{762C1F4A-337F-44A3-871D-2F0D5F1E13DE}" srcOrd="1" destOrd="0" presId="urn:microsoft.com/office/officeart/2005/8/layout/radial1"/>
    <dgm:cxn modelId="{38FF2241-131A-4710-A8CD-1797D08A8828}" srcId="{CA21519D-FDF7-4892-899D-DAF310B05FD4}" destId="{0EB87838-F133-4B64-915A-980777B16D16}" srcOrd="2" destOrd="0" parTransId="{623F66CF-CB46-433C-B362-7174EC57E9F8}" sibTransId="{DA1C59DF-5FC3-4E54-B051-EDFF83F72BAA}"/>
    <dgm:cxn modelId="{394842F7-DA82-4E06-8CAD-35157C402A51}" type="presOf" srcId="{5038D454-A6FC-47C4-8860-68BA789816C1}" destId="{6775AA24-D7CE-490F-B986-5B3CC374039E}" srcOrd="0" destOrd="0" presId="urn:microsoft.com/office/officeart/2005/8/layout/radial1"/>
    <dgm:cxn modelId="{3C450F4C-9988-4029-97F0-C0E4F53514AA}" type="presOf" srcId="{39DE01D9-7D19-40B7-907A-8054192175BA}" destId="{42296C3B-16A6-4AAD-A471-0B3E1CC7CBAA}" srcOrd="1" destOrd="0" presId="urn:microsoft.com/office/officeart/2005/8/layout/radial1"/>
    <dgm:cxn modelId="{045525C9-0EE6-4114-82A1-02F16F8986D5}" type="presOf" srcId="{0EB87838-F133-4B64-915A-980777B16D16}" destId="{99CE4316-6E68-4806-9919-92B83E469921}" srcOrd="0" destOrd="0" presId="urn:microsoft.com/office/officeart/2005/8/layout/radial1"/>
    <dgm:cxn modelId="{4A6BF1E3-A368-4BBC-882A-FEDD2F07C293}" type="presOf" srcId="{31230390-BF39-4FB0-A019-A3307E9389BC}" destId="{64DD7DAA-6114-4C2E-ACC4-CD2458D7A0CB}" srcOrd="1" destOrd="0" presId="urn:microsoft.com/office/officeart/2005/8/layout/radial1"/>
    <dgm:cxn modelId="{FF98C8A3-C7F9-422B-890E-C4D9FF5B76CD}" type="presOf" srcId="{39DE01D9-7D19-40B7-907A-8054192175BA}" destId="{6DC2498B-5458-4509-9732-016AA5521DC9}" srcOrd="0" destOrd="0" presId="urn:microsoft.com/office/officeart/2005/8/layout/radial1"/>
    <dgm:cxn modelId="{17B23271-7417-49C7-BD58-9B9476715667}" type="presOf" srcId="{EB8C174C-E144-416C-A96B-DFE7AE627F07}" destId="{8A6B59BE-F489-48E5-96A4-9F76893FD025}" srcOrd="0" destOrd="0" presId="urn:microsoft.com/office/officeart/2005/8/layout/radial1"/>
    <dgm:cxn modelId="{BDE938D8-9147-4EAD-A60B-CD2173DF9B83}" srcId="{CA21519D-FDF7-4892-899D-DAF310B05FD4}" destId="{906E8C3C-51AA-40FA-B530-08CEC6C16EE3}" srcOrd="3" destOrd="0" parTransId="{D63C2C50-DDA1-461A-869C-2017597D0B10}" sibTransId="{256019E1-2913-4A49-80BF-66B6CFC9BB85}"/>
    <dgm:cxn modelId="{0EE78377-9FA7-4656-A61E-ABF1463D9732}" type="presOf" srcId="{906E8C3C-51AA-40FA-B530-08CEC6C16EE3}" destId="{38655390-B772-47B0-97E1-3AD90862A7F0}" srcOrd="0" destOrd="0" presId="urn:microsoft.com/office/officeart/2005/8/layout/radial1"/>
    <dgm:cxn modelId="{A8DCD913-8FB3-4D05-8162-377A5CA3A931}" type="presOf" srcId="{FD4D536E-B0FA-4EE0-9F7D-E3FB17DBF21F}" destId="{70885B32-D30A-4B9F-8859-44A980BD473E}" srcOrd="0" destOrd="0" presId="urn:microsoft.com/office/officeart/2005/8/layout/radial1"/>
    <dgm:cxn modelId="{024CB300-8F0D-43EC-9088-2104C10EDD84}" srcId="{CA21519D-FDF7-4892-899D-DAF310B05FD4}" destId="{0481F813-4CE5-49A3-B4FF-396A2326F11D}" srcOrd="5" destOrd="0" parTransId="{39DE01D9-7D19-40B7-907A-8054192175BA}" sibTransId="{2BCD0191-BD50-49DA-BF0A-999943181E8F}"/>
    <dgm:cxn modelId="{0172E7C3-C24A-46A3-987A-E4F0E92D7C7A}" type="presOf" srcId="{D5D1F841-71F7-493E-9B42-DE11A7DDB952}" destId="{BCBC241D-02AA-4FC1-83D7-83C0528F0F20}" srcOrd="0" destOrd="0" presId="urn:microsoft.com/office/officeart/2005/8/layout/radial1"/>
    <dgm:cxn modelId="{9704154C-D922-4A9B-AEF5-3BB3233D96A9}" type="presOf" srcId="{16B266E3-38AC-4092-93EE-ABB91E813B58}" destId="{39158CAC-C64B-47D7-BB90-01F0D189C024}" srcOrd="0" destOrd="0" presId="urn:microsoft.com/office/officeart/2005/8/layout/radial1"/>
    <dgm:cxn modelId="{9239BA8F-696E-4FD5-8046-1D9304D8AC2C}" type="presOf" srcId="{EB8C174C-E144-416C-A96B-DFE7AE627F07}" destId="{0B542930-35F7-4A79-A564-B54E517E1195}" srcOrd="1" destOrd="0" presId="urn:microsoft.com/office/officeart/2005/8/layout/radial1"/>
    <dgm:cxn modelId="{C546DD73-8A6A-4190-A056-92ED33649097}" srcId="{CA21519D-FDF7-4892-899D-DAF310B05FD4}" destId="{16B266E3-38AC-4092-93EE-ABB91E813B58}" srcOrd="1" destOrd="0" parTransId="{31230390-BF39-4FB0-A019-A3307E9389BC}" sibTransId="{BBFB0A41-3D48-457C-8AA2-4A8CF55BF74A}"/>
    <dgm:cxn modelId="{E08653AE-3406-44CA-858D-1F168F282ED8}" type="presOf" srcId="{6224FD27-CD78-4950-83C8-D376E6E92513}" destId="{DD1C80FB-7197-4EDD-BFE9-34A0D7097D43}" srcOrd="0" destOrd="0" presId="urn:microsoft.com/office/officeart/2005/8/layout/radial1"/>
    <dgm:cxn modelId="{5B971470-921E-4667-B539-0A9301D8CB1B}" type="presOf" srcId="{31230390-BF39-4FB0-A019-A3307E9389BC}" destId="{97C61605-DE80-4822-9D88-E9B514E031C6}" srcOrd="0" destOrd="0" presId="urn:microsoft.com/office/officeart/2005/8/layout/radial1"/>
    <dgm:cxn modelId="{8BA6607E-C41E-4D35-819F-D78A0FE5BCAD}" srcId="{F88A0A27-6E4E-4916-BB7D-33A5069D5873}" destId="{CA21519D-FDF7-4892-899D-DAF310B05FD4}" srcOrd="0" destOrd="0" parTransId="{991E13E1-AA81-4599-B892-AB69BB2320E3}" sibTransId="{B7ADAB65-8D39-46A8-846D-E56029EB1A59}"/>
    <dgm:cxn modelId="{27CA522A-789B-403D-BF36-59A2544CFC27}" type="presOf" srcId="{CA21519D-FDF7-4892-899D-DAF310B05FD4}" destId="{55B6ED00-38F6-4B81-97B3-D14EF555FF56}" srcOrd="0" destOrd="0" presId="urn:microsoft.com/office/officeart/2005/8/layout/radial1"/>
    <dgm:cxn modelId="{E65627B3-01D8-473D-B5C4-CED61742B4C5}" type="presOf" srcId="{E3D9E268-73F3-4B70-B48C-2B46CF43B1B3}" destId="{703556FE-55AB-4EB7-B70C-9ED81D5E3B2A}" srcOrd="0" destOrd="0" presId="urn:microsoft.com/office/officeart/2005/8/layout/radial1"/>
    <dgm:cxn modelId="{B167E781-40B9-495C-8BC8-CD45E7522AD1}" srcId="{CA21519D-FDF7-4892-899D-DAF310B05FD4}" destId="{FD4D536E-B0FA-4EE0-9F7D-E3FB17DBF21F}" srcOrd="6" destOrd="0" parTransId="{EB8C174C-E144-416C-A96B-DFE7AE627F07}" sibTransId="{3D36F720-2FAD-4847-A5FB-AC12EA808073}"/>
    <dgm:cxn modelId="{C9E2B0AC-C73D-4C20-A2F6-004545099F24}" type="presOf" srcId="{F88A0A27-6E4E-4916-BB7D-33A5069D5873}" destId="{4B5F5CD9-50BC-4370-BE94-BB74E47E23A5}" srcOrd="0" destOrd="0" presId="urn:microsoft.com/office/officeart/2005/8/layout/radial1"/>
    <dgm:cxn modelId="{9F1A2FA4-1A1E-42A1-B9CE-03801968C65C}" srcId="{CA21519D-FDF7-4892-899D-DAF310B05FD4}" destId="{E3D9E268-73F3-4B70-B48C-2B46CF43B1B3}" srcOrd="0" destOrd="0" parTransId="{5038D454-A6FC-47C4-8860-68BA789816C1}" sibTransId="{3DC6105E-F541-458A-A7F3-51FE1DFF56FA}"/>
    <dgm:cxn modelId="{EE2786FE-FF4E-4BEE-B505-9555E917B5EF}" type="presOf" srcId="{0481F813-4CE5-49A3-B4FF-396A2326F11D}" destId="{C91F165F-2EC9-4F2C-AD07-15FD9B89AA1E}" srcOrd="0" destOrd="0" presId="urn:microsoft.com/office/officeart/2005/8/layout/radial1"/>
    <dgm:cxn modelId="{2A70CBC8-28C9-4A9A-AF52-281240E3A526}" srcId="{CA21519D-FDF7-4892-899D-DAF310B05FD4}" destId="{C5ADD0E6-04AC-4782-91E7-471128AD6671}" srcOrd="7" destOrd="0" parTransId="{D5D1F841-71F7-493E-9B42-DE11A7DDB952}" sibTransId="{D4B4BA56-B4AD-455A-AB52-F18CDD934542}"/>
    <dgm:cxn modelId="{DEE104B3-9C4B-497F-B37C-FB3007DFD8CA}" type="presOf" srcId="{5038D454-A6FC-47C4-8860-68BA789816C1}" destId="{782986DB-98EE-427D-87CD-71C5983A475F}" srcOrd="1" destOrd="0" presId="urn:microsoft.com/office/officeart/2005/8/layout/radial1"/>
    <dgm:cxn modelId="{A2E56076-B160-441E-B0E5-01E7BB6BEB15}" type="presOf" srcId="{D63C2C50-DDA1-461A-869C-2017597D0B10}" destId="{79E93838-3A29-4FC5-8EB7-E3743E9423B5}" srcOrd="1" destOrd="0" presId="urn:microsoft.com/office/officeart/2005/8/layout/radial1"/>
    <dgm:cxn modelId="{F2124F25-13F9-496F-97C7-CF8CB930FA0D}" srcId="{CA21519D-FDF7-4892-899D-DAF310B05FD4}" destId="{7ED93642-4171-45FA-81C6-B7EC2724DEF3}" srcOrd="4" destOrd="0" parTransId="{6224FD27-CD78-4950-83C8-D376E6E92513}" sibTransId="{B2E4B337-562C-4E89-8713-A9C9D42B9EE8}"/>
    <dgm:cxn modelId="{8A9BC3AE-F54C-4E38-8FED-41B02DC64C95}" type="presOf" srcId="{C5ADD0E6-04AC-4782-91E7-471128AD6671}" destId="{635D5F8D-7D90-4453-9D34-F77A36DEC47D}" srcOrd="0" destOrd="0" presId="urn:microsoft.com/office/officeart/2005/8/layout/radial1"/>
    <dgm:cxn modelId="{2248F032-3978-4BC0-8718-0D8ED5951AD0}" type="presOf" srcId="{D5D1F841-71F7-493E-9B42-DE11A7DDB952}" destId="{ADF089C4-34F6-4A58-B85A-3B3AE675C853}" srcOrd="1" destOrd="0" presId="urn:microsoft.com/office/officeart/2005/8/layout/radial1"/>
    <dgm:cxn modelId="{D632DE6A-1D64-4A39-828E-3BAAE9BEAF08}" type="presOf" srcId="{6224FD27-CD78-4950-83C8-D376E6E92513}" destId="{89222F23-11EB-4766-AA76-2A2A0C8C30B5}" srcOrd="1" destOrd="0" presId="urn:microsoft.com/office/officeart/2005/8/layout/radial1"/>
    <dgm:cxn modelId="{5B8E682A-07A4-400F-940F-EE99EBBDCA79}" type="presOf" srcId="{D63C2C50-DDA1-461A-869C-2017597D0B10}" destId="{7CB3183F-D417-490B-8254-7C1BA6098902}" srcOrd="0" destOrd="0" presId="urn:microsoft.com/office/officeart/2005/8/layout/radial1"/>
    <dgm:cxn modelId="{AFB79A46-6736-4881-8CBF-C79FA083AE1D}" type="presOf" srcId="{7ED93642-4171-45FA-81C6-B7EC2724DEF3}" destId="{D8936B09-0375-4358-A273-269AC4161DEC}" srcOrd="0" destOrd="0" presId="urn:microsoft.com/office/officeart/2005/8/layout/radial1"/>
    <dgm:cxn modelId="{4F71CDF9-3F81-4F87-ADAA-97C4852D14A6}" type="presOf" srcId="{623F66CF-CB46-433C-B362-7174EC57E9F8}" destId="{BDFD2611-771C-4A9E-89B5-277BF049BAF9}" srcOrd="0" destOrd="0" presId="urn:microsoft.com/office/officeart/2005/8/layout/radial1"/>
    <dgm:cxn modelId="{16F96969-8AC0-4D85-BB4D-ADDDC3D51967}" type="presParOf" srcId="{4B5F5CD9-50BC-4370-BE94-BB74E47E23A5}" destId="{55B6ED00-38F6-4B81-97B3-D14EF555FF56}" srcOrd="0" destOrd="0" presId="urn:microsoft.com/office/officeart/2005/8/layout/radial1"/>
    <dgm:cxn modelId="{A0CC3E9F-74C0-456C-A6CE-68A63945E2A3}" type="presParOf" srcId="{4B5F5CD9-50BC-4370-BE94-BB74E47E23A5}" destId="{6775AA24-D7CE-490F-B986-5B3CC374039E}" srcOrd="1" destOrd="0" presId="urn:microsoft.com/office/officeart/2005/8/layout/radial1"/>
    <dgm:cxn modelId="{9EFB8F6D-07D7-4315-B7E7-CBACE0ADE02E}" type="presParOf" srcId="{6775AA24-D7CE-490F-B986-5B3CC374039E}" destId="{782986DB-98EE-427D-87CD-71C5983A475F}" srcOrd="0" destOrd="0" presId="urn:microsoft.com/office/officeart/2005/8/layout/radial1"/>
    <dgm:cxn modelId="{929390A9-36E9-4CFC-AE14-5A4279D95530}" type="presParOf" srcId="{4B5F5CD9-50BC-4370-BE94-BB74E47E23A5}" destId="{703556FE-55AB-4EB7-B70C-9ED81D5E3B2A}" srcOrd="2" destOrd="0" presId="urn:microsoft.com/office/officeart/2005/8/layout/radial1"/>
    <dgm:cxn modelId="{086A5715-9E7E-47E9-9AF0-89E092250516}" type="presParOf" srcId="{4B5F5CD9-50BC-4370-BE94-BB74E47E23A5}" destId="{97C61605-DE80-4822-9D88-E9B514E031C6}" srcOrd="3" destOrd="0" presId="urn:microsoft.com/office/officeart/2005/8/layout/radial1"/>
    <dgm:cxn modelId="{B6BED03A-FAAE-4644-8641-3562D21BA1E1}" type="presParOf" srcId="{97C61605-DE80-4822-9D88-E9B514E031C6}" destId="{64DD7DAA-6114-4C2E-ACC4-CD2458D7A0CB}" srcOrd="0" destOrd="0" presId="urn:microsoft.com/office/officeart/2005/8/layout/radial1"/>
    <dgm:cxn modelId="{29CD2B0F-3ACA-41D4-AAC9-D80FF7F67565}" type="presParOf" srcId="{4B5F5CD9-50BC-4370-BE94-BB74E47E23A5}" destId="{39158CAC-C64B-47D7-BB90-01F0D189C024}" srcOrd="4" destOrd="0" presId="urn:microsoft.com/office/officeart/2005/8/layout/radial1"/>
    <dgm:cxn modelId="{0F5F0364-8E56-4D41-B449-D31A96EE919C}" type="presParOf" srcId="{4B5F5CD9-50BC-4370-BE94-BB74E47E23A5}" destId="{BDFD2611-771C-4A9E-89B5-277BF049BAF9}" srcOrd="5" destOrd="0" presId="urn:microsoft.com/office/officeart/2005/8/layout/radial1"/>
    <dgm:cxn modelId="{25050C36-FD36-4481-AD55-EFF89C55C57B}" type="presParOf" srcId="{BDFD2611-771C-4A9E-89B5-277BF049BAF9}" destId="{762C1F4A-337F-44A3-871D-2F0D5F1E13DE}" srcOrd="0" destOrd="0" presId="urn:microsoft.com/office/officeart/2005/8/layout/radial1"/>
    <dgm:cxn modelId="{B470F1ED-19A3-466A-9C4E-3E5291C47F5C}" type="presParOf" srcId="{4B5F5CD9-50BC-4370-BE94-BB74E47E23A5}" destId="{99CE4316-6E68-4806-9919-92B83E469921}" srcOrd="6" destOrd="0" presId="urn:microsoft.com/office/officeart/2005/8/layout/radial1"/>
    <dgm:cxn modelId="{DE718EC3-A33C-4649-BAD8-8959B0D9E153}" type="presParOf" srcId="{4B5F5CD9-50BC-4370-BE94-BB74E47E23A5}" destId="{7CB3183F-D417-490B-8254-7C1BA6098902}" srcOrd="7" destOrd="0" presId="urn:microsoft.com/office/officeart/2005/8/layout/radial1"/>
    <dgm:cxn modelId="{C4FAEEBD-BDD1-4EC7-8E67-1403982E8A92}" type="presParOf" srcId="{7CB3183F-D417-490B-8254-7C1BA6098902}" destId="{79E93838-3A29-4FC5-8EB7-E3743E9423B5}" srcOrd="0" destOrd="0" presId="urn:microsoft.com/office/officeart/2005/8/layout/radial1"/>
    <dgm:cxn modelId="{BA1AC3C6-8111-4FD2-B506-46145609CDA5}" type="presParOf" srcId="{4B5F5CD9-50BC-4370-BE94-BB74E47E23A5}" destId="{38655390-B772-47B0-97E1-3AD90862A7F0}" srcOrd="8" destOrd="0" presId="urn:microsoft.com/office/officeart/2005/8/layout/radial1"/>
    <dgm:cxn modelId="{F3B28840-DAE2-486F-912F-672E76DB5F53}" type="presParOf" srcId="{4B5F5CD9-50BC-4370-BE94-BB74E47E23A5}" destId="{DD1C80FB-7197-4EDD-BFE9-34A0D7097D43}" srcOrd="9" destOrd="0" presId="urn:microsoft.com/office/officeart/2005/8/layout/radial1"/>
    <dgm:cxn modelId="{DF4490DD-E6BB-4370-BA88-107B4962A976}" type="presParOf" srcId="{DD1C80FB-7197-4EDD-BFE9-34A0D7097D43}" destId="{89222F23-11EB-4766-AA76-2A2A0C8C30B5}" srcOrd="0" destOrd="0" presId="urn:microsoft.com/office/officeart/2005/8/layout/radial1"/>
    <dgm:cxn modelId="{53F42364-B26D-4706-9EB4-93FF6979009D}" type="presParOf" srcId="{4B5F5CD9-50BC-4370-BE94-BB74E47E23A5}" destId="{D8936B09-0375-4358-A273-269AC4161DEC}" srcOrd="10" destOrd="0" presId="urn:microsoft.com/office/officeart/2005/8/layout/radial1"/>
    <dgm:cxn modelId="{3ABCB6FD-3919-428B-9215-88E27E926264}" type="presParOf" srcId="{4B5F5CD9-50BC-4370-BE94-BB74E47E23A5}" destId="{6DC2498B-5458-4509-9732-016AA5521DC9}" srcOrd="11" destOrd="0" presId="urn:microsoft.com/office/officeart/2005/8/layout/radial1"/>
    <dgm:cxn modelId="{FB9EE720-6B6B-484A-9DA4-9F94361DD844}" type="presParOf" srcId="{6DC2498B-5458-4509-9732-016AA5521DC9}" destId="{42296C3B-16A6-4AAD-A471-0B3E1CC7CBAA}" srcOrd="0" destOrd="0" presId="urn:microsoft.com/office/officeart/2005/8/layout/radial1"/>
    <dgm:cxn modelId="{4610C55B-6FB8-447B-BA95-87E54C00B751}" type="presParOf" srcId="{4B5F5CD9-50BC-4370-BE94-BB74E47E23A5}" destId="{C91F165F-2EC9-4F2C-AD07-15FD9B89AA1E}" srcOrd="12" destOrd="0" presId="urn:microsoft.com/office/officeart/2005/8/layout/radial1"/>
    <dgm:cxn modelId="{4C5D3B60-75E1-4B64-A705-004762544383}" type="presParOf" srcId="{4B5F5CD9-50BC-4370-BE94-BB74E47E23A5}" destId="{8A6B59BE-F489-48E5-96A4-9F76893FD025}" srcOrd="13" destOrd="0" presId="urn:microsoft.com/office/officeart/2005/8/layout/radial1"/>
    <dgm:cxn modelId="{D85E87B0-13AB-4F72-8FEC-245C2C471ED2}" type="presParOf" srcId="{8A6B59BE-F489-48E5-96A4-9F76893FD025}" destId="{0B542930-35F7-4A79-A564-B54E517E1195}" srcOrd="0" destOrd="0" presId="urn:microsoft.com/office/officeart/2005/8/layout/radial1"/>
    <dgm:cxn modelId="{92CA7625-420A-458B-86C3-E3EE83B0A0E2}" type="presParOf" srcId="{4B5F5CD9-50BC-4370-BE94-BB74E47E23A5}" destId="{70885B32-D30A-4B9F-8859-44A980BD473E}" srcOrd="14" destOrd="0" presId="urn:microsoft.com/office/officeart/2005/8/layout/radial1"/>
    <dgm:cxn modelId="{BDBB5243-72F2-465B-8021-C060CFB85298}" type="presParOf" srcId="{4B5F5CD9-50BC-4370-BE94-BB74E47E23A5}" destId="{BCBC241D-02AA-4FC1-83D7-83C0528F0F20}" srcOrd="15" destOrd="0" presId="urn:microsoft.com/office/officeart/2005/8/layout/radial1"/>
    <dgm:cxn modelId="{0EA24888-0C6E-4116-95F4-B7ACE17AE0FB}" type="presParOf" srcId="{BCBC241D-02AA-4FC1-83D7-83C0528F0F20}" destId="{ADF089C4-34F6-4A58-B85A-3B3AE675C853}" srcOrd="0" destOrd="0" presId="urn:microsoft.com/office/officeart/2005/8/layout/radial1"/>
    <dgm:cxn modelId="{9AD70EBA-3D35-4DE8-814B-8B2D221DBA23}" type="presParOf" srcId="{4B5F5CD9-50BC-4370-BE94-BB74E47E23A5}" destId="{635D5F8D-7D90-4453-9D34-F77A36DEC47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6ED00-38F6-4B81-97B3-D14EF555FF56}">
      <dsp:nvSpPr>
        <dsp:cNvPr id="0" name=""/>
        <dsp:cNvSpPr/>
      </dsp:nvSpPr>
      <dsp:spPr>
        <a:xfrm>
          <a:off x="4211376" y="1640420"/>
          <a:ext cx="1241946" cy="1241946"/>
        </a:xfrm>
        <a:prstGeom prst="ellipse">
          <a:avLst/>
        </a:prstGeom>
        <a:solidFill>
          <a:srgbClr val="CC0000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eIDAS</a:t>
          </a:r>
          <a:endParaRPr lang="en-US" sz="2400" kern="1200" dirty="0"/>
        </a:p>
      </dsp:txBody>
      <dsp:txXfrm>
        <a:off x="4393255" y="1822299"/>
        <a:ext cx="878188" cy="878188"/>
      </dsp:txXfrm>
    </dsp:sp>
    <dsp:sp modelId="{6775AA24-D7CE-490F-B986-5B3CC374039E}">
      <dsp:nvSpPr>
        <dsp:cNvPr id="0" name=""/>
        <dsp:cNvSpPr/>
      </dsp:nvSpPr>
      <dsp:spPr>
        <a:xfrm rot="16200000">
          <a:off x="4527049" y="1325561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17084" y="1319854"/>
        <a:ext cx="30530" cy="30530"/>
      </dsp:txXfrm>
    </dsp:sp>
    <dsp:sp modelId="{703556FE-55AB-4EB7-B70C-9ED81D5E3B2A}">
      <dsp:nvSpPr>
        <dsp:cNvPr id="0" name=""/>
        <dsp:cNvSpPr/>
      </dsp:nvSpPr>
      <dsp:spPr>
        <a:xfrm>
          <a:off x="4319148" y="3416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potpis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69461" y="153729"/>
        <a:ext cx="725776" cy="725776"/>
      </dsp:txXfrm>
    </dsp:sp>
    <dsp:sp modelId="{97C61605-DE80-4822-9D88-E9B514E031C6}">
      <dsp:nvSpPr>
        <dsp:cNvPr id="0" name=""/>
        <dsp:cNvSpPr/>
      </dsp:nvSpPr>
      <dsp:spPr>
        <a:xfrm rot="18900000">
          <a:off x="5182024" y="1596860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72059" y="1591153"/>
        <a:ext cx="30530" cy="30530"/>
      </dsp:txXfrm>
    </dsp:sp>
    <dsp:sp modelId="{39158CAC-C64B-47D7-BB90-01F0D189C024}">
      <dsp:nvSpPr>
        <dsp:cNvPr id="0" name=""/>
        <dsp:cNvSpPr/>
      </dsp:nvSpPr>
      <dsp:spPr>
        <a:xfrm>
          <a:off x="5552891" y="514449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pečat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03204" y="664762"/>
        <a:ext cx="725776" cy="725776"/>
      </dsp:txXfrm>
    </dsp:sp>
    <dsp:sp modelId="{BDFD2611-771C-4A9E-89B5-277BF049BAF9}">
      <dsp:nvSpPr>
        <dsp:cNvPr id="0" name=""/>
        <dsp:cNvSpPr/>
      </dsp:nvSpPr>
      <dsp:spPr>
        <a:xfrm>
          <a:off x="5453323" y="2251835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43359" y="2246128"/>
        <a:ext cx="30530" cy="30530"/>
      </dsp:txXfrm>
    </dsp:sp>
    <dsp:sp modelId="{99CE4316-6E68-4806-9919-92B83E469921}">
      <dsp:nvSpPr>
        <dsp:cNvPr id="0" name=""/>
        <dsp:cNvSpPr/>
      </dsp:nvSpPr>
      <dsp:spPr>
        <a:xfrm>
          <a:off x="6063924" y="1748192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vremenski žig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14237" y="1898505"/>
        <a:ext cx="725776" cy="725776"/>
      </dsp:txXfrm>
    </dsp:sp>
    <dsp:sp modelId="{7CB3183F-D417-490B-8254-7C1BA6098902}">
      <dsp:nvSpPr>
        <dsp:cNvPr id="0" name=""/>
        <dsp:cNvSpPr/>
      </dsp:nvSpPr>
      <dsp:spPr>
        <a:xfrm rot="2700000">
          <a:off x="5182024" y="2906810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72059" y="2901103"/>
        <a:ext cx="30530" cy="30530"/>
      </dsp:txXfrm>
    </dsp:sp>
    <dsp:sp modelId="{38655390-B772-47B0-97E1-3AD90862A7F0}">
      <dsp:nvSpPr>
        <dsp:cNvPr id="0" name=""/>
        <dsp:cNvSpPr/>
      </dsp:nvSpPr>
      <dsp:spPr>
        <a:xfrm>
          <a:off x="5552891" y="2981935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Elektronička preporučena dostava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03204" y="3132248"/>
        <a:ext cx="725776" cy="725776"/>
      </dsp:txXfrm>
    </dsp:sp>
    <dsp:sp modelId="{DD1C80FB-7197-4EDD-BFE9-34A0D7097D43}">
      <dsp:nvSpPr>
        <dsp:cNvPr id="0" name=""/>
        <dsp:cNvSpPr/>
      </dsp:nvSpPr>
      <dsp:spPr>
        <a:xfrm rot="5400000">
          <a:off x="4527049" y="3178109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17084" y="3172402"/>
        <a:ext cx="30530" cy="30530"/>
      </dsp:txXfrm>
    </dsp:sp>
    <dsp:sp modelId="{D8936B09-0375-4358-A273-269AC4161DEC}">
      <dsp:nvSpPr>
        <dsp:cNvPr id="0" name=""/>
        <dsp:cNvSpPr/>
      </dsp:nvSpPr>
      <dsp:spPr>
        <a:xfrm>
          <a:off x="4319148" y="3492968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err="1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Autentikacija</a:t>
          </a: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mrežnih stranica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469461" y="3643281"/>
        <a:ext cx="725776" cy="725776"/>
      </dsp:txXfrm>
    </dsp:sp>
    <dsp:sp modelId="{6DC2498B-5458-4509-9732-016AA5521DC9}">
      <dsp:nvSpPr>
        <dsp:cNvPr id="0" name=""/>
        <dsp:cNvSpPr/>
      </dsp:nvSpPr>
      <dsp:spPr>
        <a:xfrm rot="8100000">
          <a:off x="3872074" y="2906810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62110" y="2901103"/>
        <a:ext cx="30530" cy="30530"/>
      </dsp:txXfrm>
    </dsp:sp>
    <dsp:sp modelId="{C91F165F-2EC9-4F2C-AD07-15FD9B89AA1E}">
      <dsp:nvSpPr>
        <dsp:cNvPr id="0" name=""/>
        <dsp:cNvSpPr/>
      </dsp:nvSpPr>
      <dsp:spPr>
        <a:xfrm>
          <a:off x="3085405" y="2981935"/>
          <a:ext cx="1026402" cy="1026402"/>
        </a:xfrm>
        <a:prstGeom prst="ellipse">
          <a:avLst/>
        </a:prstGeom>
        <a:solidFill>
          <a:srgbClr val="6699FF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Očuvanje elektroničkih potpisa i pečata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35718" y="3132248"/>
        <a:ext cx="725776" cy="725776"/>
      </dsp:txXfrm>
    </dsp:sp>
    <dsp:sp modelId="{8A6B59BE-F489-48E5-96A4-9F76893FD025}">
      <dsp:nvSpPr>
        <dsp:cNvPr id="0" name=""/>
        <dsp:cNvSpPr/>
      </dsp:nvSpPr>
      <dsp:spPr>
        <a:xfrm rot="10800000">
          <a:off x="3600775" y="2251835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890810" y="2246128"/>
        <a:ext cx="30530" cy="30530"/>
      </dsp:txXfrm>
    </dsp:sp>
    <dsp:sp modelId="{70885B32-D30A-4B9F-8859-44A980BD473E}">
      <dsp:nvSpPr>
        <dsp:cNvPr id="0" name=""/>
        <dsp:cNvSpPr/>
      </dsp:nvSpPr>
      <dsp:spPr>
        <a:xfrm>
          <a:off x="2574372" y="1748192"/>
          <a:ext cx="1026402" cy="1026402"/>
        </a:xfrm>
        <a:prstGeom prst="ellipse">
          <a:avLst/>
        </a:prstGeom>
        <a:solidFill>
          <a:srgbClr val="B2B2B2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Elektronički dokument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24685" y="1898505"/>
        <a:ext cx="725776" cy="725776"/>
      </dsp:txXfrm>
    </dsp:sp>
    <dsp:sp modelId="{BCBC241D-02AA-4FC1-83D7-83C0528F0F20}">
      <dsp:nvSpPr>
        <dsp:cNvPr id="0" name=""/>
        <dsp:cNvSpPr/>
      </dsp:nvSpPr>
      <dsp:spPr>
        <a:xfrm rot="13500000">
          <a:off x="3872074" y="1596860"/>
          <a:ext cx="610601" cy="19116"/>
        </a:xfrm>
        <a:custGeom>
          <a:avLst/>
          <a:gdLst/>
          <a:ahLst/>
          <a:cxnLst/>
          <a:rect l="0" t="0" r="0" b="0"/>
          <a:pathLst>
            <a:path>
              <a:moveTo>
                <a:pt x="0" y="9558"/>
              </a:moveTo>
              <a:lnTo>
                <a:pt x="610601" y="955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62110" y="1591153"/>
        <a:ext cx="30530" cy="30530"/>
      </dsp:txXfrm>
    </dsp:sp>
    <dsp:sp modelId="{635D5F8D-7D90-4453-9D34-F77A36DEC47D}">
      <dsp:nvSpPr>
        <dsp:cNvPr id="0" name=""/>
        <dsp:cNvSpPr/>
      </dsp:nvSpPr>
      <dsp:spPr>
        <a:xfrm>
          <a:off x="3085405" y="514449"/>
          <a:ext cx="1026402" cy="1026402"/>
        </a:xfrm>
        <a:prstGeom prst="ellipse">
          <a:avLst/>
        </a:prstGeom>
        <a:solidFill>
          <a:srgbClr val="99CC33"/>
        </a:solidFill>
        <a:ln w="15875" cap="rnd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Elektronička identifikacija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35718" y="664762"/>
        <a:ext cx="725776" cy="7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9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5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0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62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53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29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2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0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1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8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27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0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3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54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6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5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  <p:sldLayoutId id="214748405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b-informatika.e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db-informatika.e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2809702"/>
            <a:ext cx="8574622" cy="1594347"/>
          </a:xfrm>
        </p:spPr>
        <p:txBody>
          <a:bodyPr>
            <a:normAutofit/>
          </a:bodyPr>
          <a:lstStyle/>
          <a:p>
            <a:r>
              <a:rPr lang="hr-HR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DB informatika</a:t>
            </a:r>
            <a:endParaRPr lang="hr-H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8" y="4404049"/>
            <a:ext cx="6987645" cy="641047"/>
          </a:xfrm>
        </p:spPr>
        <p:txBody>
          <a:bodyPr>
            <a:normAutofit/>
          </a:bodyPr>
          <a:lstStyle/>
          <a:p>
            <a:r>
              <a:rPr lang="hr-H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Upravljanje elektroničkim potpisom</a:t>
            </a:r>
            <a:endParaRPr lang="hr-H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206" y="860235"/>
            <a:ext cx="1472817" cy="147281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6685213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1" y="228600"/>
            <a:ext cx="9664892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Kontakt detalji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131" y="1296955"/>
            <a:ext cx="9664892" cy="4494245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Naziv: DB informatika d.o.o.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Adresa: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Oktavijana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Valića 4, Rijeka, Hrvatska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Tel.: +385 (0)51 688-010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GSM: +385 (0)95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6555-001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Web: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https://www.db-informatika.eu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info@db-informatika.eu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CEO: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mag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. ing. Darko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Glujić, MCP, MCSE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840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1" y="228600"/>
            <a:ext cx="9664891" cy="853751"/>
          </a:xfrm>
        </p:spPr>
        <p:txBody>
          <a:bodyPr/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Pravna podloga i </a:t>
            </a:r>
            <a:r>
              <a:rPr lang="hr-HR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preduvijeti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131" y="1287625"/>
            <a:ext cx="9759820" cy="4503576"/>
          </a:xfrm>
        </p:spPr>
        <p:txBody>
          <a:bodyPr/>
          <a:lstStyle/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Zakon o provedbi Uredbe (EU) br. 910/2014 Europskog parlamenta i Vijeća od 23. srpnja 2014. o elektroničkoj identifikaciji i uslugama povjerenja za elektroničke transakcije na unutarnjem tržištu i stavljanju izvan snage Direktive 1999/93/EZ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Zakon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RH na snazi od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08.07.2017.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Širenje mreže certificiranih pružatelja usluga povjerenja u RH (FINA, AKD, Zaba) te EU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Pokretanje službenih projekata usluga povjerenja (npr. CEF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eICPA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839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1" y="219270"/>
            <a:ext cx="966489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Područja primjene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184533"/>
              </p:ext>
            </p:extLst>
          </p:nvPr>
        </p:nvGraphicFramePr>
        <p:xfrm>
          <a:off x="1838325" y="1268413"/>
          <a:ext cx="9664700" cy="452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2052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2" y="219270"/>
            <a:ext cx="966489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Elektronička identifikacija i usluge povjerenja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132" y="1296955"/>
            <a:ext cx="9825133" cy="4494245"/>
          </a:xfrm>
        </p:spPr>
        <p:txBody>
          <a:bodyPr>
            <a:normAutofit fontScale="92500"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Elektronička identifikacija - postupak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korištenja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osobnih identifikacijskih podataka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 elektroničkom obliku koji na nedvojben način predstavljaju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fizičku,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pravnu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ili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fizičku osobu koja predstavlja pravnu osobu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Niska, značajna ili viša razina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sigurnosti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Usluga povjerenja - elektronička usluga, u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pravilu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uz naknadu, a sastoji se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od: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izrade, verifikacije i validacije elektroničkih potpisa, elektroničkih pečata ili elektroničkih vremenskih žigova, usluge elektroničke preporučene dostave i certifikata koji se odnose na te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usluge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izrade, verifikacije i validacije certifikata za </a:t>
            </a:r>
            <a:r>
              <a:rPr lang="hr-HR" dirty="0" err="1">
                <a:latin typeface="Calibri" panose="020F0502020204030204" pitchFamily="34" charset="0"/>
                <a:cs typeface="Calibri" panose="020F0502020204030204" pitchFamily="34" charset="0"/>
              </a:rPr>
              <a:t>autentikaciju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mrežnih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stranica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čuvanja elektroničkih potpisa, pečata ili certifikata koji se odnose na te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usluge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Kvalificirane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usluge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povjerenja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879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1" y="228600"/>
            <a:ext cx="966489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 komponenta za potpisivanje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131" y="1278295"/>
            <a:ext cx="9664892" cy="4512906"/>
          </a:xfrm>
        </p:spPr>
        <p:txBody>
          <a:bodyPr>
            <a:normAutofit lnSpcReduction="10000"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Jedina komponenta službeno podržana od 4 najveća preglednika (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Chrome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Edge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Firefox, Opera)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Moderna zamjena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za staru potpisnu tehnologiju baziranu na Javi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Potpisivanje i vremenski žig za XML i PDF dokumente (jedan ili više vidljivih ili skrivenih potpisa)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Enkripcija PDF dokumenata sa certifikatom ili zaporkom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Vrlo laka integracija i konfiguracija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Pregled dokumenata, detekcija prethodnih potpisa, filtriranje certifikata, podrška za velike dokumente (200+ MB)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Automatska detekcija i nadogradnja ekstenzije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17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461" y="219269"/>
            <a:ext cx="965556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Potpisivanje u oblaku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38131" y="1287625"/>
            <a:ext cx="9664892" cy="4503576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 rješenje za elektroničko potpisivanje dokumenata i verifikaciju potpisa u XML i PDF dokumentima (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XML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DigSig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Potpisni certifikati zaštićeni u HSM modulima, laka integracija s raznim PKI rješenjima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Integracija s TSA poslužiteljem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Potpisivanje ili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pečatiranje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dokumenata s jednim ili više vidljivih ili skrivenih potpisa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Omogućeno potpisivanje važnih dokumenata s računala,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smartfona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ili bilo koje aplikacije koja radi putem preglednika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Skalabilna arhitektura za potpisivanje velikog broja dokumenata odjednom</a:t>
            </a:r>
          </a:p>
        </p:txBody>
      </p:sp>
    </p:spTree>
    <p:extLst>
      <p:ext uri="{BB962C8B-B14F-4D97-AF65-F5344CB8AC3E}">
        <p14:creationId xmlns:p14="http://schemas.microsoft.com/office/powerpoint/2010/main" val="2304050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131" y="219270"/>
            <a:ext cx="966489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Potpisni portal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131" y="1287625"/>
            <a:ext cx="9664892" cy="4503576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 sustav za orkestriranje poslovnih procesa uz pomoć elektroničkog potpisivanja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Omogućuje učinkovitu kolaboraciju i potpisivanje dokumenata između raznih vrsta stranaka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Temeljem prilagodljivih pravila,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autenticiranih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potpisnika i predložaka dokumenata, vrlo laka automatizacija poslovnih procesa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Automatizacija arhiviranja svih dokumenata u procesu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Idealno rješenje za upravni, financijski, telekom i komunalni sektor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0384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461" y="228600"/>
            <a:ext cx="9664894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Elektronička preporučena dostava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461" y="1296955"/>
            <a:ext cx="9664894" cy="4754710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Cjelokupno rješenje za </a:t>
            </a:r>
            <a:r>
              <a:rPr lang="hr-H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eDelivery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eIDAS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kompatibilnost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CEF kompatibilnost, u produkciji CEF "građevni blok"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Prirodno rješenje za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interoperabilnost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raznih vrsta subjekata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Potpuno praćenje procesa dostave i dugotrajno čuvanje zapisnika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Slanje, primanje i pregled dokumenata na računalu, tabletu,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smartfonu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Podržani standardi za dugotrajno čuvanje digitalnih dokumenata (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-LTV i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LTVA,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-X-L i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XAdES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-A); u integraciji s DMS rješenjem moćni alat za rješenje </a:t>
            </a:r>
            <a:r>
              <a:rPr lang="hr-HR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eArchive</a:t>
            </a:r>
            <a:endParaRPr lang="hr-H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689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461" y="219269"/>
            <a:ext cx="9655561" cy="853751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CEF </a:t>
            </a:r>
            <a:r>
              <a:rPr lang="hr-HR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eICPA</a:t>
            </a:r>
            <a:endParaRPr lang="hr-HR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8132" y="6232863"/>
            <a:ext cx="8416212" cy="48519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r-HR" sz="3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kvaliteta. pouzdanost. iskustvo.</a:t>
            </a:r>
            <a:endParaRPr lang="hr-HR" sz="3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38131" y="1287625"/>
            <a:ext cx="9664892" cy="4503576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Suradnik hrvatskog </a:t>
            </a:r>
            <a:r>
              <a:rPr lang="hr-H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eICPA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projekta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Rješenje za primanje i slanje e-računa putem službenog informacijskog posrednika za tijela državne uprave, općine, gradove i županije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Online mjesto za upravljanje zaprimljenim i poslanim e-računima, detaljan pregled zapisnika radnji</a:t>
            </a: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Integriranje sustava e-računa sa lokalnim sustavima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230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940</TotalTime>
  <Words>656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Parallax</vt:lpstr>
      <vt:lpstr>DB informatika</vt:lpstr>
      <vt:lpstr>Pravna podloga i preduvijeti</vt:lpstr>
      <vt:lpstr>Područja primjene</vt:lpstr>
      <vt:lpstr>Elektronička identifikacija i usluge povjerenja</vt:lpstr>
      <vt:lpstr>Web komponenta za potpisivanje</vt:lpstr>
      <vt:lpstr>Potpisivanje u oblaku</vt:lpstr>
      <vt:lpstr>Potpisni portal</vt:lpstr>
      <vt:lpstr>Elektronička preporučena dostava</vt:lpstr>
      <vt:lpstr>CEF eICPA</vt:lpstr>
      <vt:lpstr>Kontakt detalji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informatika</dc:title>
  <dc:creator>Darko Glujić</dc:creator>
  <cp:lastModifiedBy>Branko Zubak</cp:lastModifiedBy>
  <cp:revision>73</cp:revision>
  <dcterms:created xsi:type="dcterms:W3CDTF">2016-06-09T20:25:23Z</dcterms:created>
  <dcterms:modified xsi:type="dcterms:W3CDTF">2018-03-31T12:47:42Z</dcterms:modified>
</cp:coreProperties>
</file>